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41"/>
    <p:restoredTop sz="93742"/>
  </p:normalViewPr>
  <p:slideViewPr>
    <p:cSldViewPr>
      <p:cViewPr varScale="1">
        <p:scale>
          <a:sx n="122" d="100"/>
          <a:sy n="122" d="100"/>
        </p:scale>
        <p:origin x="168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9750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514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86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7563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065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26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425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282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423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9857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01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F8280-4A77-4247-B7D8-9B58C70670C5}" type="datetimeFigureOut">
              <a:rPr lang="de-DE" smtClean="0"/>
              <a:t>15.09.2023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E9BC5-639C-4D37-9892-2F21FF05EA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3398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09621" y="620688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altLang="de-DE" b="1" dirty="0">
                <a:latin typeface="Arial" charset="0"/>
              </a:rPr>
              <a:t>B. Sc. Technical Education Musterstudienplan</a:t>
            </a:r>
            <a:r>
              <a:rPr lang="de-DE" altLang="de-DE" b="1">
                <a:latin typeface="Arial" charset="0"/>
              </a:rPr>
              <a:t>, Unterrichtsfach </a:t>
            </a:r>
            <a:r>
              <a:rPr lang="de-DE" altLang="de-DE" b="1" dirty="0">
                <a:latin typeface="Arial" charset="0"/>
              </a:rPr>
              <a:t>Politik</a:t>
            </a:r>
            <a:endParaRPr lang="de-DE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342237"/>
              </p:ext>
            </p:extLst>
          </p:nvPr>
        </p:nvGraphicFramePr>
        <p:xfrm>
          <a:off x="449843" y="1033100"/>
          <a:ext cx="8153400" cy="40312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12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  <a:ea typeface="MS PGothic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altLang="de-DE" sz="16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 Semester</a:t>
                      </a:r>
                      <a:endParaRPr kumimoji="0" lang="de-DE" altLang="de-DE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anose="020B0604020202020204" pitchFamily="34" charset="0"/>
                      </a:endParaRPr>
                    </a:p>
                  </a:txBody>
                  <a:tcPr marT="45734" marB="45734" horzOverflow="overflow">
                    <a:cell3D prstMaterial="dkEdge">
                      <a:bevel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203848" y="1466684"/>
            <a:ext cx="1332888" cy="97257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Modul Einführung in die Politikwissen-</a:t>
            </a:r>
            <a:r>
              <a:rPr kumimoji="0" lang="de-DE" altLang="de-DE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schaft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,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8 LP, 2 LV + Tut.</a:t>
            </a:r>
            <a:endParaRPr lang="de-DE" sz="1100" dirty="0"/>
          </a:p>
        </p:txBody>
      </p:sp>
      <p:sp>
        <p:nvSpPr>
          <p:cNvPr id="7" name="Textfeld 6"/>
          <p:cNvSpPr txBox="1"/>
          <p:nvPr/>
        </p:nvSpPr>
        <p:spPr>
          <a:xfrm>
            <a:off x="3203848" y="2450446"/>
            <a:ext cx="2664296" cy="43088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1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</a:rPr>
              <a:t>Modul</a:t>
            </a: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 Politische Systeme und Regierungslehre, 10 LP, 2 LV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3203848" y="2964257"/>
            <a:ext cx="2664296" cy="464743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1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</a:rPr>
              <a:t>Modul Fachdidaktik, 10 LP, 2 LV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endParaRPr lang="de-DE" altLang="de-DE" sz="1100" dirty="0">
              <a:solidFill>
                <a:schemeClr val="tx1"/>
              </a:solidFill>
              <a:latin typeface="Arial" pitchFamily="34" charset="0"/>
              <a:ea typeface="MS PGothic" pitchFamily="34" charset="-128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5874180" y="1519148"/>
            <a:ext cx="2719533" cy="430887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de-DE" altLang="de-DE" sz="1100" dirty="0">
                <a:solidFill>
                  <a:schemeClr val="tx1"/>
                </a:solidFill>
                <a:latin typeface="Arial" pitchFamily="34" charset="0"/>
                <a:ea typeface="MS PGothic" pitchFamily="34" charset="-128"/>
              </a:rPr>
              <a:t>Politikfelder und Politische Verwaltung, 10 LP, 2 LV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203848" y="3511924"/>
            <a:ext cx="5406517" cy="42780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S PGothic" pitchFamily="34" charset="-128"/>
              </a:rPr>
              <a:t>Wahlpflichtmodul gemäß Prüfungsordnung, 10 LP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de-DE" sz="900" dirty="0"/>
          </a:p>
        </p:txBody>
      </p:sp>
      <p:sp>
        <p:nvSpPr>
          <p:cNvPr id="11" name="Textfeld 10"/>
          <p:cNvSpPr txBox="1"/>
          <p:nvPr/>
        </p:nvSpPr>
        <p:spPr>
          <a:xfrm>
            <a:off x="459988" y="5661248"/>
            <a:ext cx="1745893" cy="854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1100" b="1" dirty="0">
                <a:latin typeface="Arial" charset="0"/>
                <a:ea typeface="Arial" charset="0"/>
                <a:cs typeface="Arial" charset="0"/>
              </a:rPr>
              <a:t>LP</a:t>
            </a:r>
            <a:r>
              <a:rPr lang="de-DE" sz="1100" dirty="0">
                <a:latin typeface="Arial" charset="0"/>
                <a:ea typeface="Arial" charset="0"/>
                <a:cs typeface="Arial" charset="0"/>
              </a:rPr>
              <a:t> = Leistungspunkte</a:t>
            </a:r>
          </a:p>
          <a:p>
            <a:pPr>
              <a:lnSpc>
                <a:spcPct val="150000"/>
              </a:lnSpc>
            </a:pPr>
            <a:r>
              <a:rPr lang="de-DE" sz="1100" b="1" dirty="0">
                <a:latin typeface="Arial" charset="0"/>
                <a:ea typeface="Arial" charset="0"/>
                <a:cs typeface="Arial" charset="0"/>
              </a:rPr>
              <a:t>LV</a:t>
            </a:r>
            <a:r>
              <a:rPr lang="de-DE" sz="1100" dirty="0">
                <a:latin typeface="Arial" charset="0"/>
                <a:ea typeface="Arial" charset="0"/>
                <a:cs typeface="Arial" charset="0"/>
              </a:rPr>
              <a:t> = Lehrveranstaltung</a:t>
            </a:r>
          </a:p>
          <a:p>
            <a:pPr>
              <a:lnSpc>
                <a:spcPct val="150000"/>
              </a:lnSpc>
            </a:pPr>
            <a:r>
              <a:rPr lang="de-DE" sz="1100" b="1" dirty="0">
                <a:latin typeface="Arial" charset="0"/>
                <a:ea typeface="Arial" charset="0"/>
                <a:cs typeface="Arial" charset="0"/>
              </a:rPr>
              <a:t>Tut</a:t>
            </a:r>
            <a:r>
              <a:rPr lang="de-DE" sz="1100" dirty="0">
                <a:latin typeface="Arial" charset="0"/>
                <a:ea typeface="Arial" charset="0"/>
                <a:cs typeface="Arial" charset="0"/>
              </a:rPr>
              <a:t>: = Tutorium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923928" y="188640"/>
            <a:ext cx="4752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050" dirty="0">
                <a:latin typeface="Arial" charset="0"/>
                <a:ea typeface="Arial" charset="0"/>
                <a:cs typeface="Arial" charset="0"/>
              </a:rPr>
              <a:t>Leibniz Universität Hannover, Institut für Politikwissenschaft, </a:t>
            </a:r>
            <a:r>
              <a:rPr lang="de-DE" sz="1050">
                <a:latin typeface="Arial" charset="0"/>
                <a:ea typeface="Arial" charset="0"/>
                <a:cs typeface="Arial" charset="0"/>
              </a:rPr>
              <a:t>Stand 2023</a:t>
            </a:r>
            <a:endParaRPr lang="de-DE" sz="105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7324956" y="4022657"/>
            <a:ext cx="1285409" cy="64807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Modul Bachelorarbeit </a:t>
            </a:r>
          </a:p>
          <a:p>
            <a:r>
              <a:rPr lang="de-DE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LP, 1 LV</a:t>
            </a:r>
          </a:p>
        </p:txBody>
      </p:sp>
    </p:spTree>
    <p:extLst>
      <p:ext uri="{BB962C8B-B14F-4D97-AF65-F5344CB8AC3E}">
        <p14:creationId xmlns:p14="http://schemas.microsoft.com/office/powerpoint/2010/main" val="130845310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Bildschirmpräsentation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MS PGothic</vt:lpstr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mamoers</dc:creator>
  <cp:lastModifiedBy>lradke</cp:lastModifiedBy>
  <cp:revision>13</cp:revision>
  <dcterms:created xsi:type="dcterms:W3CDTF">2015-11-24T12:46:23Z</dcterms:created>
  <dcterms:modified xsi:type="dcterms:W3CDTF">2023-09-15T10:09:24Z</dcterms:modified>
</cp:coreProperties>
</file>